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934200" y="76200"/>
            <a:ext cx="51816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858000" y="76199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9342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5250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935684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525000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932716" y="5328460"/>
            <a:ext cx="2590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522032" y="5328462"/>
            <a:ext cx="2590800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78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78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CEF0F1-0393-4298-810E-2A2927A3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6735454" cy="4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24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46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4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6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ITEM 4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200" y="76200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280</TotalTime>
  <Words>59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</cp:revision>
  <dcterms:created xsi:type="dcterms:W3CDTF">2019-04-22T00:54:34Z</dcterms:created>
  <dcterms:modified xsi:type="dcterms:W3CDTF">2019-04-24T23:53:32Z</dcterms:modified>
</cp:coreProperties>
</file>